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A1AF3-7725-4349-B844-646907548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195DDA-2817-4588-93F7-6B0594469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A19805-C2D3-490F-AC34-34785735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DF2B01-7D6C-46DB-8AE6-5A2FCACD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E4F6B-5BF7-40FF-8A2A-8838C8DD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9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ACC9C-98D0-42D7-95E6-0CBFF1CBF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2B53D-AAA9-4337-9B2D-BAE186B13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35CFDD-2AA9-4942-9657-3041FC61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FB1DD-FED1-42C3-AAD5-261D6017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954521-2394-4FF0-8116-CBE0C17E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4E16D-EAEC-408E-B733-4AFDB6F9E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60A535-4F8F-4973-97CC-F7CC7F33E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7A3F2-ECA9-4BE6-90FA-F731E58B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55EDBE-579B-437C-9E62-5E83EEF1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D68DDB-871B-4FB3-B7BC-F387869EF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95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C0700-0B3A-4E48-9589-C7A1ABCB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72D8F3-9CB3-4838-AE84-6560C5051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FED470-E8EA-479A-B090-F46B53DB9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05FE21-E6A3-419E-8A0F-A85D521B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83AA91-FE6E-45E4-83D7-B122C36E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2620C2-3724-419E-A521-B6EDC6B3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2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14AA6-D2F8-478C-B943-80632F11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3E7B0C-0240-489A-9A64-BB1F37211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CE0E48-900F-477F-A6B2-50FAF059B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B1A8E4-FA5E-48D7-B010-31D49F5367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F64AE9-3B75-445A-B096-482F0F3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84DE0E-BC7F-4D57-B638-E69C81DF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992960-9B00-4787-B009-171B50CB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BEF106F-57FE-4859-817A-DE32602F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1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DB638-BA1F-4BAA-A3D9-6B7164FF1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56520C-1C96-4808-904D-D5D289BC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C52DA9-1481-4D3E-909C-15C286A9F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1FB589-8BC9-4FEC-AA55-D5574D3F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3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D2465F-74B7-4686-AB0E-BF0BC15E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9704-2249-4270-81D0-E56547A9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B602B7-87B7-408B-913F-DBF74B03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0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500E6-70D1-46F9-BF15-36D892B6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98E17A-D397-41FD-B5BE-CF94A3BDA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25BD8E-1225-4FDB-B848-A24007B47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ED2265-12BE-4642-BDF4-05FFDB1D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F423E1-8DC1-4D25-8662-79D818D8D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860F2-DCAD-4F40-9B04-0C688F14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9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F889A-338C-440E-BB44-B4FB46EE4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BAF367-AF61-4E5B-BD87-FD3C1DCCB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B9B521-5723-4705-9577-9E715EBD1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FED5E2-1F9E-4CC1-B210-CB1C0E7D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F62781-D8EE-49FB-A78A-515C61EA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5E71D6-B37B-431A-ACFD-B9C66BFE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AB668-DD25-4A56-941C-93D77A48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1C3966-D5A8-4860-B77A-3612E2EE2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8F41DF-047D-46B5-9F1C-F0F20CF7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59926-3FF6-4114-AEB1-E499A0C8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932E76-6C96-4E95-948F-4CAC93E9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22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977989-8F49-401F-B2F0-503028968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BDF36C-31D9-4F60-93BC-A3E200EA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E9AAE4-DA03-489B-8644-02719054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92C5A-3DA3-4DC4-9F81-B80F8ED8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16A618-FA61-427D-A584-7CE4CB37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1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8D44D-DA45-4002-BFE2-1FBAC9CB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53AC3C-ADF0-4084-9CE1-982F7C910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A0066-F714-46B5-8F0B-808C6A57E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28750-31F0-44E5-8AFD-811473F7808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353C4-DBD9-47A3-B4B9-40517983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44C4AA-4B3C-4585-BFF0-C5B80B88D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58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gif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7"/>
            <a:ext cx="6971251" cy="4990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77608" y="760779"/>
            <a:ext cx="1288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DA7849"/>
                </a:solidFill>
                <a:latin typeface="Montserrat" panose="00000500000000000000" pitchFamily="2" charset="-52"/>
              </a:rPr>
              <a:t>15.01.05</a:t>
            </a:r>
            <a:endParaRPr lang="ru-RU" sz="12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0" y="727265"/>
            <a:ext cx="5727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СВАРЩИК (РУЧНОЙ И ЧАСТИЧНО МЕХАНИЗИРОВАННОЙ</a:t>
            </a:r>
          </a:p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СВАРКИ (НАПЛАВКИ)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243364" y="1540218"/>
            <a:ext cx="25267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187945" y="1964626"/>
            <a:ext cx="61001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Производить резку и сварку деталей из различных металлов, сталей и чугунов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697084" y="1045386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2951427" y="1300153"/>
            <a:ext cx="356552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94 578 </a:t>
            </a:r>
            <a:r>
              <a:rPr lang="ru-RU" sz="12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 flipV="1">
            <a:off x="6294456" y="1487508"/>
            <a:ext cx="320507" cy="1293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610730" y="1480900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83017" y="269352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00521" y="2701953"/>
            <a:ext cx="9530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20209" y="3001306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6" y="3385352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803" y="3343164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366" y="3282429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103" y="3185315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065" y="3070878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113" y="2978952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83016" y="4400438"/>
            <a:ext cx="1188042" cy="6845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320776" y="2553576"/>
            <a:ext cx="1630651" cy="38239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196787" y="2573858"/>
            <a:ext cx="1846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КВАЛИФИЦИРОВАННЫЙ РАБОЧИЙ</a:t>
            </a:r>
            <a:endParaRPr lang="ru-RU" sz="105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77632" y="297895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40439" y="4378084"/>
            <a:ext cx="1196582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022142" y="2526531"/>
            <a:ext cx="793394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33953" y="2563453"/>
            <a:ext cx="78620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МАСТЕР</a:t>
            </a:r>
            <a:endParaRPr lang="ru-RU" sz="12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129745" y="2897747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756709" y="4278786"/>
            <a:ext cx="1188042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058405" y="2471783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3950665" y="2400409"/>
            <a:ext cx="138676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DA7849"/>
                </a:solidFill>
                <a:latin typeface="Montserrat" panose="00000500000000000000" pitchFamily="2" charset="-52"/>
              </a:rPr>
              <a:t>ПРОИЗВОДИТЕЛЬ</a:t>
            </a:r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РАБОТ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295597" y="2779560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058404" y="4178691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363951" y="237314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383920" y="2388530"/>
            <a:ext cx="11773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601143" y="268091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321123" y="4103972"/>
            <a:ext cx="1386768" cy="135290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680221" y="2273844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706021" y="2236173"/>
            <a:ext cx="11880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</a:t>
            </a:r>
          </a:p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6917413" y="2581621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788264" y="4007469"/>
            <a:ext cx="1275376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4645" y="4406345"/>
            <a:ext cx="118013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сварщик.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</a:t>
            </a:r>
            <a:endParaRPr lang="en-US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773239" y="4292620"/>
            <a:ext cx="13122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от 3 лет на производстве.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013668" y="4211829"/>
            <a:ext cx="136592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Повышение квалификации.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мастером от 3 до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90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328503" y="4115603"/>
            <a:ext cx="14607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квалификации. Опыт работы на предыдущий должности не менее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90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110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769573" y="4139614"/>
            <a:ext cx="14607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квалификации. Опыт работы на предыдущий должности не менее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110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06165" y="4379601"/>
            <a:ext cx="13238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Ответственность, внимательность.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825A80D-E48F-4758-9800-C425289B3EDE}"/>
              </a:ext>
            </a:extLst>
          </p:cNvPr>
          <p:cNvSpPr/>
          <p:nvPr/>
        </p:nvSpPr>
        <p:spPr>
          <a:xfrm>
            <a:off x="6932" y="5581054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71F72E0-6F75-49A2-83A7-306497BAD859}"/>
              </a:ext>
            </a:extLst>
          </p:cNvPr>
          <p:cNvGrpSpPr/>
          <p:nvPr/>
        </p:nvGrpSpPr>
        <p:grpSpPr>
          <a:xfrm>
            <a:off x="7800422" y="70883"/>
            <a:ext cx="1435757" cy="662071"/>
            <a:chOff x="7786795" y="23595"/>
            <a:chExt cx="1435757" cy="66207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8559083" y="23595"/>
              <a:ext cx="663469" cy="662071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2472088-15AA-4A6A-A2F2-A3D4F9DF3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786795" y="23595"/>
              <a:ext cx="663469" cy="660878"/>
            </a:xfrm>
            <a:prstGeom prst="rect">
              <a:avLst/>
            </a:prstGeom>
          </p:spPr>
        </p:pic>
      </p:grp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725BC9A9-1621-462A-9C44-A1C76F85395A}"/>
              </a:ext>
            </a:extLst>
          </p:cNvPr>
          <p:cNvSpPr/>
          <p:nvPr/>
        </p:nvSpPr>
        <p:spPr>
          <a:xfrm>
            <a:off x="871433" y="3533143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AF427B-0744-4DC4-B2BC-3DD8CA571E32}"/>
              </a:ext>
            </a:extLst>
          </p:cNvPr>
          <p:cNvSpPr txBox="1"/>
          <p:nvPr/>
        </p:nvSpPr>
        <p:spPr>
          <a:xfrm>
            <a:off x="710116" y="3535590"/>
            <a:ext cx="1228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5D3DE0B3-3258-4E8F-8AAC-292BAC2C8DE8}"/>
              </a:ext>
            </a:extLst>
          </p:cNvPr>
          <p:cNvGrpSpPr/>
          <p:nvPr/>
        </p:nvGrpSpPr>
        <p:grpSpPr>
          <a:xfrm>
            <a:off x="9680673" y="1383776"/>
            <a:ext cx="2209512" cy="463289"/>
            <a:chOff x="9823651" y="820087"/>
            <a:chExt cx="2209512" cy="463289"/>
          </a:xfrm>
        </p:grpSpPr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F1C8CF57-2219-4155-96DD-701E709A5B13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1B2E5684-070F-489E-8C97-67D75EB7C0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B0A74BB3-E440-48EC-94E6-62B3896345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88701" y="1292704"/>
            <a:ext cx="835952" cy="70106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633B3FE9-2ADC-4311-A916-351B1851DC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5702" y="46188"/>
            <a:ext cx="676183" cy="676183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FCAD469-F793-4B6D-AE36-BF913CD14E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18994" y="66961"/>
            <a:ext cx="1401581" cy="6556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8A3FC8FA-7E18-45D7-BC22-93A05F064A3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10250" y="41775"/>
            <a:ext cx="689252" cy="728806"/>
          </a:xfrm>
          <a:prstGeom prst="rect">
            <a:avLst/>
          </a:prstGeom>
        </p:spPr>
      </p:pic>
      <p:pic>
        <p:nvPicPr>
          <p:cNvPr id="92" name="Picture 8">
            <a:extLst>
              <a:ext uri="{FF2B5EF4-FFF2-40B4-BE49-F238E27FC236}">
                <a16:creationId xmlns:a16="http://schemas.microsoft.com/office/drawing/2014/main" id="{FB3EE801-13BE-4A37-A480-72C1105D2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5C60E309-8107-497A-9220-F53F7D784DEB}"/>
              </a:ext>
            </a:extLst>
          </p:cNvPr>
          <p:cNvSpPr txBox="1"/>
          <p:nvPr/>
        </p:nvSpPr>
        <p:spPr>
          <a:xfrm>
            <a:off x="61607" y="5157409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71F5F6BB-CE40-40C2-8D94-5F83E9C7367E}"/>
              </a:ext>
            </a:extLst>
          </p:cNvPr>
          <p:cNvSpPr/>
          <p:nvPr/>
        </p:nvSpPr>
        <p:spPr>
          <a:xfrm>
            <a:off x="8322720" y="2034859"/>
            <a:ext cx="3793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98E96F52-9CF9-4221-BADE-06B1F0BB0476}"/>
              </a:ext>
            </a:extLst>
          </p:cNvPr>
          <p:cNvSpPr/>
          <p:nvPr/>
        </p:nvSpPr>
        <p:spPr>
          <a:xfrm>
            <a:off x="8492709" y="2404724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0EB55B9A-BB24-422B-A5A2-8CE5B70FE621}"/>
              </a:ext>
            </a:extLst>
          </p:cNvPr>
          <p:cNvSpPr/>
          <p:nvPr/>
        </p:nvSpPr>
        <p:spPr>
          <a:xfrm>
            <a:off x="8470257" y="2703542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C617B2B3-FBFA-4AC0-9E61-A0B450652447}"/>
              </a:ext>
            </a:extLst>
          </p:cNvPr>
          <p:cNvSpPr/>
          <p:nvPr/>
        </p:nvSpPr>
        <p:spPr>
          <a:xfrm>
            <a:off x="8489438" y="3126955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659127C8-58ED-41AC-BF7F-C0259D428C54}"/>
              </a:ext>
            </a:extLst>
          </p:cNvPr>
          <p:cNvSpPr/>
          <p:nvPr/>
        </p:nvSpPr>
        <p:spPr>
          <a:xfrm>
            <a:off x="8489438" y="3759839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099CE4F8-0332-452E-862A-6F0B53AE8F33}"/>
              </a:ext>
            </a:extLst>
          </p:cNvPr>
          <p:cNvSpPr/>
          <p:nvPr/>
        </p:nvSpPr>
        <p:spPr>
          <a:xfrm>
            <a:off x="8429366" y="4538864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77D91EF7-06DE-40D3-9369-F6C4E5562E7C}"/>
              </a:ext>
            </a:extLst>
          </p:cNvPr>
          <p:cNvSpPr/>
          <p:nvPr/>
        </p:nvSpPr>
        <p:spPr>
          <a:xfrm>
            <a:off x="2553167" y="5420756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D9319D2-5601-43C5-920A-166DE0ACD15A}"/>
              </a:ext>
            </a:extLst>
          </p:cNvPr>
          <p:cNvSpPr/>
          <p:nvPr/>
        </p:nvSpPr>
        <p:spPr>
          <a:xfrm>
            <a:off x="1701300" y="5803286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C807635F-A17B-428A-9AB9-E869B8FC5261}"/>
              </a:ext>
            </a:extLst>
          </p:cNvPr>
          <p:cNvSpPr/>
          <p:nvPr/>
        </p:nvSpPr>
        <p:spPr>
          <a:xfrm>
            <a:off x="1681397" y="6070681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D0D4D91E-2402-4125-BD9C-0A6C3424A4DE}"/>
              </a:ext>
            </a:extLst>
          </p:cNvPr>
          <p:cNvSpPr/>
          <p:nvPr/>
        </p:nvSpPr>
        <p:spPr>
          <a:xfrm>
            <a:off x="6002641" y="5851741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4693573E-8A43-4DB3-9A67-8702224973CA}"/>
              </a:ext>
            </a:extLst>
          </p:cNvPr>
          <p:cNvSpPr/>
          <p:nvPr/>
        </p:nvSpPr>
        <p:spPr>
          <a:xfrm>
            <a:off x="6041420" y="6121347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FC12E873-9F81-490D-9665-F44835D6D693}"/>
              </a:ext>
            </a:extLst>
          </p:cNvPr>
          <p:cNvSpPr/>
          <p:nvPr/>
        </p:nvSpPr>
        <p:spPr>
          <a:xfrm>
            <a:off x="1689550" y="6547179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308543E-A5F4-4BF9-A3FB-B9AE87460327}"/>
              </a:ext>
            </a:extLst>
          </p:cNvPr>
          <p:cNvSpPr txBox="1"/>
          <p:nvPr/>
        </p:nvSpPr>
        <p:spPr>
          <a:xfrm>
            <a:off x="10774547" y="6118301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</p:spTree>
    <p:extLst>
      <p:ext uri="{BB962C8B-B14F-4D97-AF65-F5344CB8AC3E}">
        <p14:creationId xmlns:p14="http://schemas.microsoft.com/office/powerpoint/2010/main" val="1962073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289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2024-03-20T11:35:42Z</dcterms:created>
  <dcterms:modified xsi:type="dcterms:W3CDTF">2024-03-20T11:37:24Z</dcterms:modified>
</cp:coreProperties>
</file>